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1840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mages.google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by2prd0410.outlook.com/owa/redir.aspx?C=vA_c3RrBLk2ICDdmLswIJxNcBGcbD9AIu3ZCyo5olGliSzgliFsSAPKem91s2GuwFiuKIn8DG98.&amp;URL=http://www.teachingideas.co.uk/science/createyourownanimal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witchzoo.com/zoo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Animal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 ME!! </a:t>
            </a:r>
            <a:r>
              <a:rPr lang="en-US" dirty="0"/>
              <a:t>(</a:t>
            </a:r>
            <a:r>
              <a:rPr lang="en-US" dirty="0" smtClean="0"/>
              <a:t>AMARIE RAYMOND)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Temperate 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/>
              <a:t>Location: My animal lives in Europe , Canada , Russia , China , and Japan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Characteristics: The Temperate Forest only gets 30 to 60 inches of rain per year. The average temperature is 50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Image a map and/or picture of your habitat.</a:t>
            </a:r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(Don’t forget to copy and paste website address to give credit for the picture.)</a:t>
            </a:r>
          </a:p>
        </p:txBody>
      </p:sp>
    </p:spTree>
    <p:extLst>
      <p:ext uri="{BB962C8B-B14F-4D97-AF65-F5344CB8AC3E}">
        <p14:creationId xmlns:p14="http://schemas.microsoft.com/office/powerpoint/2010/main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animal adaptations are needed to survive here?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138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Create Your Own Animal</vt:lpstr>
      <vt:lpstr>Temperate Forest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student</cp:lastModifiedBy>
  <cp:revision>10</cp:revision>
  <dcterms:created xsi:type="dcterms:W3CDTF">2013-04-16T01:24:27Z</dcterms:created>
  <dcterms:modified xsi:type="dcterms:W3CDTF">2013-05-09T16:21:48Z</dcterms:modified>
</cp:coreProperties>
</file>